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B755D8-6BE7-468F-AF0F-9A3BE7C25AEA}" type="datetimeFigureOut">
              <a:rPr lang="en-US" smtClean="0"/>
              <a:pPr/>
              <a:t>4/16/2012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C27F5E-8F56-4A76-A61B-84C32799CF4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Wealth the Last!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Fragrant, delicious, superior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Adjectives</a:t>
            </a:r>
            <a:r>
              <a:rPr lang="en-US" dirty="0" smtClean="0"/>
              <a:t>-Ambrosial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Godlike, living by enlightened,  aesthetic, intellectual values; harmonious, spiritual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Apollonian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Living for sensual and material delights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Dionysian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Completely sealed, airtight, hard to understand, relating to the occult,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Hermetic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Taking fanatical or ruthless action to attain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Procrustean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Daring, creative, or heroic on behalf of humanity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Promethean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too-costly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Pyrrhic Victory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Dark, gloomy, hellish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Stygian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Teasing, tormenting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Tantalizing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Pertaining to dancing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Terpsichorean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protection, sponsorship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Nouns</a:t>
            </a:r>
            <a:r>
              <a:rPr lang="en-US" dirty="0" smtClean="0"/>
              <a:t>-Aegis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Extremely large, strong, or powerful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Titanic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large strong or athletic woman, a female warrior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dawn or similar luminosity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Aurora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Song of thanksgiving, joy, praise, triumph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Paean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Safeguard, something to ensure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Palladium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wealthy person, especially one whose wealth means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Plutocrat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bewitching or irresistible woman; fascinating, captivating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Siren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Hall of feasting heroes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Valhalla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161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Word Wealth the Last!</vt:lpstr>
      <vt:lpstr>Nouns-Aegis</vt:lpstr>
      <vt:lpstr>Amazon</vt:lpstr>
      <vt:lpstr>Aurora</vt:lpstr>
      <vt:lpstr>Paean</vt:lpstr>
      <vt:lpstr>Palladium</vt:lpstr>
      <vt:lpstr>Plutocrat</vt:lpstr>
      <vt:lpstr>Siren</vt:lpstr>
      <vt:lpstr>Valhalla</vt:lpstr>
      <vt:lpstr>Adjectives-Ambrosial</vt:lpstr>
      <vt:lpstr>Apollonian</vt:lpstr>
      <vt:lpstr>Dionysian</vt:lpstr>
      <vt:lpstr>Hermetic</vt:lpstr>
      <vt:lpstr>Procrustean</vt:lpstr>
      <vt:lpstr>Promethean</vt:lpstr>
      <vt:lpstr>Pyrrhic Victory</vt:lpstr>
      <vt:lpstr>Stygian</vt:lpstr>
      <vt:lpstr>Tantalizing</vt:lpstr>
      <vt:lpstr>Terpsichorean</vt:lpstr>
      <vt:lpstr>Titanic</vt:lpstr>
    </vt:vector>
  </TitlesOfParts>
  <Company>LWHS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Wealth the Last!</dc:title>
  <dc:creator>LWHS</dc:creator>
  <cp:lastModifiedBy>lwhs</cp:lastModifiedBy>
  <cp:revision>5</cp:revision>
  <dcterms:created xsi:type="dcterms:W3CDTF">2012-03-22T15:29:45Z</dcterms:created>
  <dcterms:modified xsi:type="dcterms:W3CDTF">2012-04-16T15:01:02Z</dcterms:modified>
</cp:coreProperties>
</file>